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493" autoAdjust="0"/>
  </p:normalViewPr>
  <p:slideViewPr>
    <p:cSldViewPr snapToGrid="0">
      <p:cViewPr varScale="1">
        <p:scale>
          <a:sx n="75" d="100"/>
          <a:sy n="75" d="100"/>
        </p:scale>
        <p:origin x="166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FDA8418-4B6F-4E22-AD5F-293E64C01A6E}" type="datetimeFigureOut">
              <a:rPr lang="hu-HU"/>
              <a:pPr>
                <a:defRPr/>
              </a:pPr>
              <a:t>2026. 05. 13.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FEC10D-86D4-4134-8112-FA506C7F4C44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Jegyzetek hely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u-HU" altLang="hu-HU"/>
          </a:p>
        </p:txBody>
      </p:sp>
      <p:sp>
        <p:nvSpPr>
          <p:cNvPr id="12292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9DBBA54-D4AD-4505-A481-63EFCC0FA7B6}" type="slidenum">
              <a:rPr lang="hu-HU" altLang="hu-HU"/>
              <a:pPr eaLnBrk="1" hangingPunct="1"/>
              <a:t>1</a:t>
            </a:fld>
            <a:endParaRPr lang="hu-HU" alt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2AD2E-FFAE-4817-A6A6-AA3334A155D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77126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0C1D0B-9818-4CB7-A32E-4C26326AC20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8058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6451F5-4B79-41B8-9614-18711E11607A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00254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6A2EDB-AB77-497A-AD4E-8463ED34766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44037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75BCF-DAEB-4395-BEAE-EFF9E84EF6E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54608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FCCC84-0FD5-4F38-84F5-0D4F207A93D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60804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A6ECDB-F106-4D4B-879F-D2AA2ADE669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81855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291824-1AC1-462F-84F4-B3340F25B91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6090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EE6C8F-E6E1-42B4-A530-66264AB23A8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86688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34FC48-8B62-40AF-A755-C40FFCBB9FD2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5451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49383A-0900-4452-8BB1-E966491495D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87405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19F22EC-301C-4129-9B37-ED2BA6BEE56E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Cím 14"/>
          <p:cNvSpPr>
            <a:spLocks noGrp="1"/>
          </p:cNvSpPr>
          <p:nvPr>
            <p:ph type="ctrTitle"/>
          </p:nvPr>
        </p:nvSpPr>
        <p:spPr>
          <a:xfrm>
            <a:off x="714375" y="857250"/>
            <a:ext cx="7772400" cy="1470025"/>
          </a:xfrm>
        </p:spPr>
        <p:txBody>
          <a:bodyPr/>
          <a:lstStyle/>
          <a:p>
            <a:pPr algn="l" eaLnBrk="1" hangingPunct="1"/>
            <a:r>
              <a:rPr lang="hu-HU" altLang="hu-HU" sz="7200" b="1"/>
              <a:t>TANGRAM</a:t>
            </a:r>
          </a:p>
        </p:txBody>
      </p:sp>
      <p:sp>
        <p:nvSpPr>
          <p:cNvPr id="2052" name="Alcím 15"/>
          <p:cNvSpPr>
            <a:spLocks noGrp="1"/>
          </p:cNvSpPr>
          <p:nvPr>
            <p:ph type="subTitle" idx="1"/>
          </p:nvPr>
        </p:nvSpPr>
        <p:spPr>
          <a:xfrm>
            <a:off x="714375" y="2462213"/>
            <a:ext cx="7786688" cy="1752600"/>
          </a:xfrm>
        </p:spPr>
        <p:txBody>
          <a:bodyPr/>
          <a:lstStyle/>
          <a:p>
            <a:pPr algn="l" eaLnBrk="1" hangingPunct="1"/>
            <a:r>
              <a:rPr lang="hu-HU" altLang="hu-HU" sz="1800"/>
              <a:t>A </a:t>
            </a:r>
            <a:r>
              <a:rPr lang="hu-HU" altLang="hu-HU" sz="1800" b="1"/>
              <a:t>tangram</a:t>
            </a:r>
            <a:r>
              <a:rPr lang="hu-HU" altLang="hu-HU" sz="1800"/>
              <a:t>, egy kínai kirakós játék, amely feltehetően az i. e. 8. és 4. század között keletkezett. A türelemjáték nyugati neve a kínai Tang dinasztiához köthető műszó.</a:t>
            </a:r>
          </a:p>
        </p:txBody>
      </p:sp>
      <p:sp>
        <p:nvSpPr>
          <p:cNvPr id="2053" name="Szövegdoboz 16"/>
          <p:cNvSpPr txBox="1">
            <a:spLocks noChangeArrowheads="1"/>
          </p:cNvSpPr>
          <p:nvPr/>
        </p:nvSpPr>
        <p:spPr bwMode="auto">
          <a:xfrm>
            <a:off x="3357563" y="4214813"/>
            <a:ext cx="51435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/>
              <a:t>A játék hét egyszerű mértani alakzatot tartalmaz.</a:t>
            </a:r>
          </a:p>
          <a:p>
            <a:pPr eaLnBrk="1" hangingPunct="1"/>
            <a:endParaRPr lang="hu-HU" altLang="hu-HU"/>
          </a:p>
          <a:p>
            <a:pPr eaLnBrk="1" hangingPunct="1"/>
            <a:r>
              <a:rPr lang="hu-HU" altLang="hu-HU"/>
              <a:t>Ezekből számtalan figura kirakható, amelyek árnyképszerűen emberekre, állatokra, tárgyakra emlékeztetnek. Hagyományosan az összes darabot fel kell használni, és a darabok nem fedhetik át egymást.</a:t>
            </a:r>
          </a:p>
        </p:txBody>
      </p:sp>
      <p:sp>
        <p:nvSpPr>
          <p:cNvPr id="2" name="AutoShape 7">
            <a:extLst>
              <a:ext uri="{FF2B5EF4-FFF2-40B4-BE49-F238E27FC236}">
                <a16:creationId xmlns:a16="http://schemas.microsoft.com/office/drawing/2014/main" id="{13D4596C-9F0A-E2AB-99B2-DD8D2DEA9A7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19201" y="4570412"/>
            <a:ext cx="2305050" cy="1152525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3" name="AutoShape 8">
            <a:extLst>
              <a:ext uri="{FF2B5EF4-FFF2-40B4-BE49-F238E27FC236}">
                <a16:creationId xmlns:a16="http://schemas.microsoft.com/office/drawing/2014/main" id="{95CADF6C-5668-D85C-56EA-F0FD265BA8C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42938" y="3995738"/>
            <a:ext cx="2303462" cy="1150937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4" name="AutoShape 9">
            <a:extLst>
              <a:ext uri="{FF2B5EF4-FFF2-40B4-BE49-F238E27FC236}">
                <a16:creationId xmlns:a16="http://schemas.microsoft.com/office/drawing/2014/main" id="{E0119880-D37E-10CB-3021-0C4F4D001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5146675"/>
            <a:ext cx="1152525" cy="1152525"/>
          </a:xfrm>
          <a:prstGeom prst="rtTriangl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5" name="AutoShape 10">
            <a:extLst>
              <a:ext uri="{FF2B5EF4-FFF2-40B4-BE49-F238E27FC236}">
                <a16:creationId xmlns:a16="http://schemas.microsoft.com/office/drawing/2014/main" id="{9AD25243-44F5-7BF3-E382-A6E93CBF5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4572000"/>
            <a:ext cx="1152525" cy="1152525"/>
          </a:xfrm>
          <a:prstGeom prst="diamond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6" name="AutoShape 11">
            <a:extLst>
              <a:ext uri="{FF2B5EF4-FFF2-40B4-BE49-F238E27FC236}">
                <a16:creationId xmlns:a16="http://schemas.microsoft.com/office/drawing/2014/main" id="{0A80714D-112D-7C39-02E9-D3AF09CC7DB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4807" y="4283869"/>
            <a:ext cx="1150937" cy="574675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7" name="AutoShape 12">
            <a:extLst>
              <a:ext uri="{FF2B5EF4-FFF2-40B4-BE49-F238E27FC236}">
                <a16:creationId xmlns:a16="http://schemas.microsoft.com/office/drawing/2014/main" id="{50C85837-A033-0F39-BE02-B2FEB9588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146675"/>
            <a:ext cx="1152525" cy="576263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3F1D70E5-6DA6-B8DB-6645-42A11F07827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19200" y="5724525"/>
            <a:ext cx="1727200" cy="574675"/>
          </a:xfrm>
          <a:prstGeom prst="parallelogram">
            <a:avLst>
              <a:gd name="adj" fmla="val 100769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L 0.31944 -3.7037E-7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62428E-6 L 0.42986 0.10635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93" y="5318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73988E-6 L 0.50851 0.01203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17" y="60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98844E-6 L 0.63438 -0.19769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19" y="-989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3500000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4104E-6 L 0.65018 -0.29226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00" y="-146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91329E-6 L 0.55573 -0.41781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78" y="-2090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81481E-6 L 0.71319 -0.29237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660" y="-1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6" grpId="0" animBg="1"/>
      <p:bldP spid="6" grpId="1" animBg="1"/>
      <p:bldP spid="7" grpId="0" animBg="1"/>
      <p:bldP spid="7" grpId="1" animBg="1"/>
      <p:bldP spid="8" grpId="0" animBg="1"/>
    </p:bld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75</Words>
  <Application>Microsoft Office PowerPoint</Application>
  <PresentationFormat>Diavetítés a képernyőre (4:3 oldalarány)</PresentationFormat>
  <Paragraphs>6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4" baseType="lpstr">
      <vt:lpstr>Arial</vt:lpstr>
      <vt:lpstr>Calibri</vt:lpstr>
      <vt:lpstr>Alapértelmezett terv</vt:lpstr>
      <vt:lpstr>TANGRAM</vt:lpstr>
    </vt:vector>
  </TitlesOfParts>
  <Company>Iskola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Tanulo</dc:creator>
  <cp:lastModifiedBy>Bendegúz Kardos</cp:lastModifiedBy>
  <cp:revision>17</cp:revision>
  <dcterms:created xsi:type="dcterms:W3CDTF">2013-04-30T10:36:41Z</dcterms:created>
  <dcterms:modified xsi:type="dcterms:W3CDTF">2026-05-13T07:36:34Z</dcterms:modified>
</cp:coreProperties>
</file>